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59" r:id="rId4"/>
    <p:sldId id="266" r:id="rId5"/>
    <p:sldId id="268" r:id="rId6"/>
    <p:sldId id="260" r:id="rId7"/>
    <p:sldId id="272" r:id="rId8"/>
    <p:sldId id="275" r:id="rId9"/>
    <p:sldId id="263" r:id="rId10"/>
    <p:sldId id="269" r:id="rId11"/>
    <p:sldId id="277" r:id="rId12"/>
    <p:sldId id="273" r:id="rId13"/>
    <p:sldId id="264" r:id="rId14"/>
    <p:sldId id="276" r:id="rId15"/>
    <p:sldId id="265" r:id="rId16"/>
    <p:sldId id="267" r:id="rId17"/>
    <p:sldId id="261" r:id="rId18"/>
    <p:sldId id="278" r:id="rId19"/>
    <p:sldId id="256" r:id="rId2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85"/>
            </a:avLst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A78065-14AE-4020-B617-CAA18E4656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309320"/>
            <a:ext cx="576000" cy="48616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llday1.com/uploads/posts/2018-02/1519029522_patrick-1-11.png" TargetMode="External"/><Relationship Id="rId13" Type="http://schemas.openxmlformats.org/officeDocument/2006/relationships/hyperlink" Target="https://img-fotki.yandex.ru/get/6837/134091466.1a5/0_102b8a_d8596fff_orig" TargetMode="External"/><Relationship Id="rId18" Type="http://schemas.openxmlformats.org/officeDocument/2006/relationships/hyperlink" Target="https://www.clipartmax.com/png/full/156-1564752_cute-bunny-rabbit-clipart-3-%D0%BC%D0%B5%D1%81%D1%8F%D1%86%D0%B0-%D0%B3%D0%B8%D1%84.png" TargetMode="External"/><Relationship Id="rId3" Type="http://schemas.microsoft.com/office/2007/relationships/hdphoto" Target="../media/hdphoto1.wdp"/><Relationship Id="rId21" Type="http://schemas.openxmlformats.org/officeDocument/2006/relationships/hyperlink" Target="https://www.sportnagrady.ru/image/cache/thumbnails/6477.90_3_tif_1000x1000-228x228.jpg" TargetMode="External"/><Relationship Id="rId7" Type="http://schemas.openxmlformats.org/officeDocument/2006/relationships/hyperlink" Target="https://pravpit.club/wp-content/uploads/2018/01/prune.jpg" TargetMode="External"/><Relationship Id="rId12" Type="http://schemas.openxmlformats.org/officeDocument/2006/relationships/hyperlink" Target="https://printonic.ru/uploads/images/2016/03/01/img_56d5842735c85.jpg" TargetMode="External"/><Relationship Id="rId17" Type="http://schemas.openxmlformats.org/officeDocument/2006/relationships/hyperlink" Target="https://st21.stblizko.ru/images/product/186/598/962_large.png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clipartmax.com/png/full/80-800814_start-school-clipart.png" TargetMode="External"/><Relationship Id="rId20" Type="http://schemas.openxmlformats.org/officeDocument/2006/relationships/hyperlink" Target="https://domvnutri.com/upload/iblock/840/840bbe08bb6ebfec481fc2fe450c73a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736x/00/94/a9/0094a9066ce78637622f7b9be9ff4aa5--clip-art.jpg" TargetMode="External"/><Relationship Id="rId11" Type="http://schemas.openxmlformats.org/officeDocument/2006/relationships/hyperlink" Target="https://media.istockphoto.com/vectors/open-mouth-with-red-lips-and-protruding-tongue-vector-id619083948?k=6&amp;m=619083948&amp;s=612x612&amp;w=0&amp;h=2kCoSrcXJDEP-6D03L1_BXX_3vj__-_7GiEYG6bJLE8=" TargetMode="External"/><Relationship Id="rId24" Type="http://schemas.openxmlformats.org/officeDocument/2006/relationships/hyperlink" Target="https://x-minus.me/track/77058/%D1%83%D0%BB%D1%8B%D0%B1%D0%BA%D0%B0" TargetMode="External"/><Relationship Id="rId5" Type="http://schemas.openxmlformats.org/officeDocument/2006/relationships/hyperlink" Target="https://i.pinimg.com/736x/89/09/77/89097746a4f83621beed3ff206d3a837.jpg" TargetMode="External"/><Relationship Id="rId15" Type="http://schemas.openxmlformats.org/officeDocument/2006/relationships/hyperlink" Target="http://icons.iconarchive.com/icons/cute-little-factory/womens/256/notepad-icon.png" TargetMode="External"/><Relationship Id="rId23" Type="http://schemas.openxmlformats.org/officeDocument/2006/relationships/hyperlink" Target="http://yariks.info/wp-content/uploads/2017/06/a6140079811e.jpg" TargetMode="External"/><Relationship Id="rId10" Type="http://schemas.openxmlformats.org/officeDocument/2006/relationships/hyperlink" Target="https://img.10ki.biz/img/17/5A4/5A45137BA568.jpg" TargetMode="External"/><Relationship Id="rId19" Type="http://schemas.openxmlformats.org/officeDocument/2006/relationships/hyperlink" Target="https://studio-time.ru/upload_img/c3ff0b1e62fae292abf1d186539e5ecb_big.jpg" TargetMode="External"/><Relationship Id="rId4" Type="http://schemas.openxmlformats.org/officeDocument/2006/relationships/hyperlink" Target="https://babyfoodtips.ru/wp-content/uploads/2018/05/ExternalLink_shutterstock_691716997.jpg" TargetMode="External"/><Relationship Id="rId9" Type="http://schemas.openxmlformats.org/officeDocument/2006/relationships/hyperlink" Target="http://www.playcast.ru/uploads/2019/01/09/26453076.png" TargetMode="External"/><Relationship Id="rId14" Type="http://schemas.openxmlformats.org/officeDocument/2006/relationships/hyperlink" Target="http://static.freepik.com/vrije-photo/een-blanco-papier--kleur-vector-hoek-roll-materiaal_15-7166.jpg" TargetMode="External"/><Relationship Id="rId22" Type="http://schemas.openxmlformats.org/officeDocument/2006/relationships/hyperlink" Target="https://demiart.ru/forum/uploads1/post-94084-122097955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406" y="1412776"/>
            <a:ext cx="8217188" cy="2129376"/>
          </a:xfrm>
        </p:spPr>
        <p:txBody>
          <a:bodyPr>
            <a:prstTxWarp prst="textWave4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А  или  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157192"/>
            <a:ext cx="4995866" cy="17103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Новикова Лариса Александровна, </a:t>
            </a:r>
          </a:p>
          <a:p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учитель начальных классов</a:t>
            </a:r>
          </a:p>
          <a:p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МКОУ Синявская ООШ</a:t>
            </a:r>
          </a:p>
          <a:p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Таловского района Воронежской области</a:t>
            </a:r>
          </a:p>
          <a:p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2290" name="Picture 2" descr="http://icons.iconarchive.com/icons/cute-little-factory/womens/256/notepad-ic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834" y="5949280"/>
            <a:ext cx="683224" cy="7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B50F5FA-1FB3-4728-A104-0FC83967B408}"/>
              </a:ext>
            </a:extLst>
          </p:cNvPr>
          <p:cNvSpPr txBox="1">
            <a:spLocks/>
          </p:cNvSpPr>
          <p:nvPr/>
        </p:nvSpPr>
        <p:spPr>
          <a:xfrm>
            <a:off x="1806034" y="3995845"/>
            <a:ext cx="6400800" cy="70765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Русский язык, 2 класс</a:t>
            </a:r>
          </a:p>
          <a:p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B31507-2CDF-42F2-B73B-CCA18C4655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8CB3B4-C654-47CC-847C-CD197E42078C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4FF9F53E-8298-4823-AC06-F31991F4A57E}"/>
              </a:ext>
            </a:extLst>
          </p:cNvPr>
          <p:cNvSpPr txBox="1">
            <a:spLocks/>
          </p:cNvSpPr>
          <p:nvPr/>
        </p:nvSpPr>
        <p:spPr>
          <a:xfrm>
            <a:off x="1371600" y="356004"/>
            <a:ext cx="6400800" cy="70765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Интерактивный тренажер</a:t>
            </a:r>
          </a:p>
          <a:p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4373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3501008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ч  </a:t>
            </a:r>
            <a:r>
              <a:rPr lang="ru-RU" sz="5400" dirty="0" err="1">
                <a:latin typeface="Nautilus Pompilius" pitchFamily="50" charset="-52"/>
              </a:rPr>
              <a:t>шка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4371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4860032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B7D678-ED47-4EC7-A165-EF8B760BC2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4098" name="Picture 2" descr="https://www.sportnagrady.ru/image/cache/thumbnails/6477.90_3_tif_1000x1000-228x228.jpg">
            <a:extLst>
              <a:ext uri="{FF2B5EF4-FFF2-40B4-BE49-F238E27FC236}">
                <a16:creationId xmlns:a16="http://schemas.microsoft.com/office/drawing/2014/main" id="{DAAC1024-9C7B-4438-9AED-706239F9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31" y="738319"/>
            <a:ext cx="2469585" cy="2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57E9D0E-392F-4DF4-B889-7EC66137283E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0682" y="3501008"/>
            <a:ext cx="148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за  ц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2443" y="3501008"/>
            <a:ext cx="527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08104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FD97E-EAA4-46BE-B287-FE35C19BA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19458" name="Picture 2" descr="https://img.10ki.biz/img/17/5A4/5A45137BA568.jpg">
            <a:extLst>
              <a:ext uri="{FF2B5EF4-FFF2-40B4-BE49-F238E27FC236}">
                <a16:creationId xmlns:a16="http://schemas.microsoft.com/office/drawing/2014/main" id="{AA538968-110D-4AA9-8878-57A6059D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780" y="713599"/>
            <a:ext cx="3524524" cy="26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D313CCA-42D2-4EB2-9D0E-4F55C4FD4A0B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НЕ Т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УМНИЦ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3501008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щ  </a:t>
            </a:r>
            <a:r>
              <a:rPr lang="ru-RU" sz="5400" dirty="0" err="1">
                <a:latin typeface="Nautilus Pompilius" pitchFamily="50" charset="-52"/>
              </a:rPr>
              <a:t>вель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16016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6AC92D-8735-4801-8ECC-B5611EB8E8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444C59-9EFC-4589-A671-3105BC962B4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620688"/>
            <a:ext cx="3745620" cy="281202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0F15CB-C860-4E09-AF88-DF3DE752238E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8799" y="3501008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latin typeface="Nautilus Pompilius" pitchFamily="50" charset="-52"/>
              </a:rPr>
              <a:t>бельч</a:t>
            </a:r>
            <a:r>
              <a:rPr lang="ru-RU" sz="5400" dirty="0">
                <a:latin typeface="Nautilus Pompilius" pitchFamily="50" charset="-52"/>
              </a:rPr>
              <a:t>  та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5215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51089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0008AC-714B-433C-A73A-EA6454F3BA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056F54-8074-4928-9D2A-F56D367694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52" y="951148"/>
            <a:ext cx="3744288" cy="241965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4CEFF2-E7DC-4364-8CB3-574D306A0CBA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350100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зык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3501008"/>
            <a:ext cx="527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4955693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FD97E-EAA4-46BE-B287-FE35C19BA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8F504B-0EC3-432C-9346-F72FAFBFBB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558348"/>
            <a:ext cx="2664295" cy="30146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322AC4-1262-4AD6-8BE5-EA875C68891C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5058" y="3501008"/>
            <a:ext cx="1677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latin typeface="Nautilus Pompilius" pitchFamily="50" charset="-52"/>
              </a:rPr>
              <a:t>алыч</a:t>
            </a:r>
            <a:endParaRPr lang="ru-RU" sz="5400" dirty="0"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51089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73F4A1-7782-4A36-9E05-E90825D33F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9218" name="Picture 2" descr="https://pravpit.club/wp-content/uploads/2018/01/prune.jpg">
            <a:extLst>
              <a:ext uri="{FF2B5EF4-FFF2-40B4-BE49-F238E27FC236}">
                <a16:creationId xmlns:a16="http://schemas.microsoft.com/office/drawing/2014/main" id="{D3A2D38A-200C-46B3-A05A-0A4349B85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4926" y="764704"/>
            <a:ext cx="3245346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7DA484-6DBC-4E45-B366-946B53302F29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УМНИЦА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НЕ ТО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3923" y="3501008"/>
            <a:ext cx="1898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свеч   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724128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BDC330-48E5-45A4-8A34-3730879411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2" name="Picture 2" descr="https://allday1.com/uploads/posts/2018-02/1519029522_patrick-1-11.png">
            <a:extLst>
              <a:ext uri="{FF2B5EF4-FFF2-40B4-BE49-F238E27FC236}">
                <a16:creationId xmlns:a16="http://schemas.microsoft.com/office/drawing/2014/main" id="{3EE1BF62-73FF-40E5-87A0-8DAFD523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413" y="580111"/>
            <a:ext cx="1400478" cy="29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B32C5DC-F16E-4115-8398-B5875B118983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ЫЙ РЕЗУЛЬТАТ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ДУМАЙ ГОЛОВ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6628" y="3501008"/>
            <a:ext cx="261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л  </a:t>
            </a:r>
            <a:r>
              <a:rPr lang="ru-RU" sz="5400" dirty="0" err="1">
                <a:latin typeface="Nautilus Pompilius" pitchFamily="50" charset="-52"/>
              </a:rPr>
              <a:t>гушка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5546" y="3501008"/>
            <a:ext cx="532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4682184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585A6F-2E8E-4960-A44C-9396151C82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1FED78-F16B-4AC1-ADDD-C919385103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5763" y="476672"/>
            <a:ext cx="2724150" cy="333375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577C34-604B-44CE-83CC-01C839A017D1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E4F0F06-9AA2-49D1-81C1-1C49172316CA}"/>
              </a:ext>
            </a:extLst>
          </p:cNvPr>
          <p:cNvSpPr/>
          <p:nvPr/>
        </p:nvSpPr>
        <p:spPr>
          <a:xfrm>
            <a:off x="8172400" y="332656"/>
            <a:ext cx="720080" cy="7200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E66AA-361C-46CE-A119-E33A394C0BC7}"/>
              </a:ext>
            </a:extLst>
          </p:cNvPr>
          <p:cNvSpPr txBox="1"/>
          <p:nvPr/>
        </p:nvSpPr>
        <p:spPr>
          <a:xfrm>
            <a:off x="35496" y="1556792"/>
            <a:ext cx="9114071" cy="237626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Спасибо за помощь!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A50C907-19B1-4E68-8818-CA0275A2F351}"/>
              </a:ext>
            </a:extLst>
          </p:cNvPr>
          <p:cNvGrpSpPr/>
          <p:nvPr/>
        </p:nvGrpSpPr>
        <p:grpSpPr>
          <a:xfrm>
            <a:off x="2979122" y="3573017"/>
            <a:ext cx="3185757" cy="3173424"/>
            <a:chOff x="251520" y="3891271"/>
            <a:chExt cx="2915129" cy="285516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5585A6F-2E8E-4960-A44C-9396151C8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0" b="99449" l="3199" r="94444">
                          <a14:foregroundMark x1="43098" y1="6801" x2="43098" y2="6801"/>
                          <a14:foregroundMark x1="43266" y1="2390" x2="43266" y2="2390"/>
                          <a14:foregroundMark x1="3199" y1="40625" x2="3199" y2="40625"/>
                          <a14:foregroundMark x1="90909" y1="34007" x2="90909" y2="34007"/>
                          <a14:foregroundMark x1="57071" y1="38603" x2="57071" y2="38603"/>
                          <a14:foregroundMark x1="56734" y1="34926" x2="56734" y2="34926"/>
                          <a14:foregroundMark x1="57071" y1="34007" x2="57071" y2="34007"/>
                          <a14:foregroundMark x1="55724" y1="33640" x2="55724" y2="33640"/>
                          <a14:foregroundMark x1="53872" y1="36397" x2="53872" y2="36397"/>
                          <a14:foregroundMark x1="54377" y1="41912" x2="54377" y2="41912"/>
                          <a14:foregroundMark x1="44108" y1="54779" x2="44108" y2="54779"/>
                          <a14:foregroundMark x1="47475" y1="54779" x2="47475" y2="54779"/>
                          <a14:foregroundMark x1="50168" y1="55331" x2="50168" y2="55331"/>
                          <a14:foregroundMark x1="41919" y1="55331" x2="41919" y2="55331"/>
                          <a14:foregroundMark x1="37205" y1="43199" x2="37205" y2="43199"/>
                          <a14:foregroundMark x1="36195" y1="37132" x2="36195" y2="37132"/>
                          <a14:foregroundMark x1="37710" y1="36949" x2="37710" y2="36949"/>
                          <a14:foregroundMark x1="33165" y1="40441" x2="33165" y2="40441"/>
                          <a14:foregroundMark x1="33670" y1="43199" x2="33670" y2="43199"/>
                          <a14:foregroundMark x1="63973" y1="88603" x2="63973" y2="88603"/>
                          <a14:foregroundMark x1="76094" y1="88419" x2="76094" y2="88419"/>
                          <a14:foregroundMark x1="76094" y1="95588" x2="76094" y2="95588"/>
                          <a14:foregroundMark x1="81987" y1="99632" x2="81987" y2="99632"/>
                          <a14:foregroundMark x1="88889" y1="98897" x2="88889" y2="98897"/>
                          <a14:foregroundMark x1="94444" y1="97426" x2="94444" y2="97426"/>
                          <a14:foregroundMark x1="89899" y1="86029" x2="89899" y2="86029"/>
                          <a14:foregroundMark x1="87542" y1="85478" x2="87542" y2="85478"/>
                          <a14:foregroundMark x1="79630" y1="85478" x2="79630" y2="85478"/>
                          <a14:foregroundMark x1="76431" y1="85478" x2="76431" y2="85478"/>
                          <a14:foregroundMark x1="74747" y1="90441" x2="74747" y2="90441"/>
                          <a14:foregroundMark x1="76936" y1="89890" x2="76936" y2="89890"/>
                          <a14:foregroundMark x1="80640" y1="91360" x2="80640" y2="91360"/>
                          <a14:foregroundMark x1="64478" y1="87316" x2="64478" y2="87316"/>
                          <a14:foregroundMark x1="60438" y1="87316" x2="60438" y2="87316"/>
                          <a14:foregroundMark x1="58418" y1="88971" x2="58418" y2="88971"/>
                          <a14:foregroundMark x1="56566" y1="89338" x2="56566" y2="89338"/>
                          <a14:foregroundMark x1="36195" y1="88419" x2="36195" y2="88419"/>
                          <a14:foregroundMark x1="32997" y1="87316" x2="32997" y2="87316"/>
                          <a14:foregroundMark x1="32492" y1="88051" x2="32492" y2="88051"/>
                          <a14:foregroundMark x1="32660" y1="88971" x2="32660" y2="88971"/>
                          <a14:foregroundMark x1="43098" y1="89522" x2="43098" y2="89522"/>
                          <a14:foregroundMark x1="89394" y1="89890" x2="89394" y2="89890"/>
                          <a14:backgroundMark x1="70370" y1="35110" x2="70370" y2="35110"/>
                          <a14:backgroundMark x1="97306" y1="96140" x2="97306" y2="96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3891271"/>
              <a:ext cx="2915129" cy="2855169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40FEBEA-A0B4-46FF-90F0-2A44AECA8598}"/>
                </a:ext>
              </a:extLst>
            </p:cNvPr>
            <p:cNvSpPr/>
            <p:nvPr/>
          </p:nvSpPr>
          <p:spPr>
            <a:xfrm>
              <a:off x="611560" y="6525344"/>
              <a:ext cx="2448272" cy="221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378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СВЕТЛЯЧОК УЛЫБКА.wav"/>
          </p:stSnd>
        </p:sndAc>
      </p:transition>
    </mc:Choice>
    <mc:Fallback xmlns="">
      <p:transition advClick="0">
        <p:sndAc>
          <p:stSnd>
            <p:snd r:embed="rId5" name="СВЕТЛЯЧОК УЛЫБКА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" action="ppaction://hlinkshowjump?jump=endshow"/>
          </p:cNvPr>
          <p:cNvSpPr/>
          <p:nvPr/>
        </p:nvSpPr>
        <p:spPr>
          <a:xfrm>
            <a:off x="8172400" y="332656"/>
            <a:ext cx="720080" cy="7200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Х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8100392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firs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Использованные источники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1835DD-D919-49EA-B06B-AEC91CC345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DED50-F618-489B-9682-1F9A56C8A32D}"/>
              </a:ext>
            </a:extLst>
          </p:cNvPr>
          <p:cNvSpPr txBox="1"/>
          <p:nvPr/>
        </p:nvSpPr>
        <p:spPr>
          <a:xfrm>
            <a:off x="5585327" y="1859339"/>
            <a:ext cx="1866993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b="1" dirty="0">
                <a:hlinkClick r:id="rId4"/>
              </a:rPr>
              <a:t>щавель</a:t>
            </a:r>
            <a:endParaRPr lang="ru-RU" b="1" dirty="0"/>
          </a:p>
          <a:p>
            <a:r>
              <a:rPr lang="ru-RU" b="1" dirty="0">
                <a:hlinkClick r:id="rId5"/>
              </a:rPr>
              <a:t>бельчонок</a:t>
            </a:r>
            <a:endParaRPr lang="ru-RU" b="1" dirty="0"/>
          </a:p>
          <a:p>
            <a:r>
              <a:rPr lang="ru-RU" b="1" dirty="0">
                <a:hlinkClick r:id="rId6"/>
              </a:rPr>
              <a:t>бельчонок с орехом</a:t>
            </a:r>
            <a:endParaRPr lang="ru-RU" b="1" dirty="0"/>
          </a:p>
          <a:p>
            <a:r>
              <a:rPr lang="ru-RU" b="1" dirty="0">
                <a:hlinkClick r:id="rId7"/>
              </a:rPr>
              <a:t>алыча</a:t>
            </a:r>
            <a:endParaRPr lang="ru-RU" b="1" dirty="0"/>
          </a:p>
          <a:p>
            <a:r>
              <a:rPr lang="ru-RU" b="1" dirty="0">
                <a:hlinkClick r:id="rId8"/>
              </a:rPr>
              <a:t>свеча</a:t>
            </a:r>
            <a:endParaRPr lang="ru-RU" b="1" dirty="0"/>
          </a:p>
          <a:p>
            <a:r>
              <a:rPr lang="ru-RU" b="1" dirty="0">
                <a:hlinkClick r:id="rId9"/>
              </a:rPr>
              <a:t>месяц</a:t>
            </a:r>
            <a:endParaRPr lang="ru-RU" b="1" dirty="0"/>
          </a:p>
          <a:p>
            <a:r>
              <a:rPr lang="ru-RU" b="1" dirty="0">
                <a:hlinkClick r:id="rId10"/>
              </a:rPr>
              <a:t>заяц</a:t>
            </a:r>
            <a:endParaRPr lang="ru-RU" b="1" dirty="0"/>
          </a:p>
          <a:p>
            <a:r>
              <a:rPr lang="ru-RU" b="1" dirty="0">
                <a:hlinkClick r:id="rId11"/>
              </a:rPr>
              <a:t>язык</a:t>
            </a:r>
            <a:endParaRPr lang="ru-RU" b="1" dirty="0"/>
          </a:p>
          <a:p>
            <a:r>
              <a:rPr lang="ru-RU" b="1" dirty="0">
                <a:hlinkClick r:id="rId12"/>
              </a:rPr>
              <a:t>лягушка</a:t>
            </a:r>
            <a:endParaRPr lang="ru-RU" b="1" dirty="0"/>
          </a:p>
          <a:p>
            <a:r>
              <a:rPr lang="ru-RU" b="1" dirty="0">
                <a:hlinkClick r:id="rId13"/>
              </a:rPr>
              <a:t>фон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5F100-C8F3-4928-9C1A-4C564554F916}"/>
              </a:ext>
            </a:extLst>
          </p:cNvPr>
          <p:cNvSpPr txBox="1"/>
          <p:nvPr/>
        </p:nvSpPr>
        <p:spPr>
          <a:xfrm>
            <a:off x="3209063" y="1859339"/>
            <a:ext cx="13629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linkClick r:id="rId14"/>
              </a:rPr>
              <a:t>бумага</a:t>
            </a:r>
            <a:r>
              <a:rPr lang="ru-RU" b="1" dirty="0"/>
              <a:t>         </a:t>
            </a:r>
          </a:p>
          <a:p>
            <a:r>
              <a:rPr lang="ru-RU" b="1" dirty="0"/>
              <a:t> </a:t>
            </a:r>
            <a:r>
              <a:rPr lang="ru-RU" b="1" dirty="0">
                <a:hlinkClick r:id="rId15"/>
              </a:rPr>
              <a:t>блокнот</a:t>
            </a:r>
            <a:endParaRPr lang="ru-RU" b="1" dirty="0"/>
          </a:p>
          <a:p>
            <a:r>
              <a:rPr lang="ru-RU" b="1" dirty="0">
                <a:hlinkClick r:id="rId16"/>
              </a:rPr>
              <a:t>девочка</a:t>
            </a:r>
            <a:endParaRPr lang="ru-RU" b="1" dirty="0"/>
          </a:p>
          <a:p>
            <a:r>
              <a:rPr lang="ru-RU" b="1" dirty="0">
                <a:hlinkClick r:id="rId17"/>
              </a:rPr>
              <a:t>зайчик</a:t>
            </a:r>
            <a:endParaRPr lang="ru-RU" b="1" dirty="0"/>
          </a:p>
          <a:p>
            <a:r>
              <a:rPr lang="ru-RU" b="1" dirty="0">
                <a:hlinkClick r:id="rId18"/>
              </a:rPr>
              <a:t>зайчик</a:t>
            </a:r>
            <a:endParaRPr lang="ru-RU" b="1" dirty="0"/>
          </a:p>
          <a:p>
            <a:r>
              <a:rPr lang="ru-RU" b="1" dirty="0">
                <a:hlinkClick r:id="rId19"/>
              </a:rPr>
              <a:t>часы</a:t>
            </a:r>
            <a:endParaRPr lang="ru-RU" b="1" dirty="0"/>
          </a:p>
          <a:p>
            <a:r>
              <a:rPr lang="ru-RU" b="1" dirty="0">
                <a:hlinkClick r:id="rId20"/>
              </a:rPr>
              <a:t>чайник</a:t>
            </a:r>
            <a:endParaRPr lang="ru-RU" b="1" dirty="0"/>
          </a:p>
          <a:p>
            <a:r>
              <a:rPr lang="ru-RU" b="1" dirty="0">
                <a:hlinkClick r:id="rId21"/>
              </a:rPr>
              <a:t>чашка</a:t>
            </a:r>
            <a:endParaRPr lang="ru-RU" b="1" dirty="0"/>
          </a:p>
          <a:p>
            <a:r>
              <a:rPr lang="ru-RU" b="1" dirty="0">
                <a:hlinkClick r:id="rId22"/>
              </a:rPr>
              <a:t>овчарка</a:t>
            </a:r>
            <a:endParaRPr lang="ru-RU" b="1" dirty="0"/>
          </a:p>
          <a:p>
            <a:r>
              <a:rPr lang="ru-RU" b="1" dirty="0">
                <a:hlinkClick r:id="rId23"/>
              </a:rPr>
              <a:t>туча</a:t>
            </a:r>
            <a:endParaRPr lang="ru-RU" b="1" dirty="0"/>
          </a:p>
          <a:p>
            <a:r>
              <a:rPr lang="ru-RU" b="1" dirty="0">
                <a:hlinkClick r:id="rId24"/>
              </a:rPr>
              <a:t>звук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38FED45-8380-4F67-869F-AA0E24DA5A8F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21D5A-D638-4FEA-BFD3-0CBB39A79E50}"/>
              </a:ext>
            </a:extLst>
          </p:cNvPr>
          <p:cNvSpPr txBox="1"/>
          <p:nvPr/>
        </p:nvSpPr>
        <p:spPr>
          <a:xfrm>
            <a:off x="3089260" y="5085184"/>
            <a:ext cx="547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Кнопки отрисованы из автофигур</a:t>
            </a:r>
          </a:p>
          <a:p>
            <a:pPr algn="ctr"/>
            <a:r>
              <a:rPr lang="ru-RU" b="1" dirty="0"/>
              <a:t>Звуки записаны и обработаны в программе </a:t>
            </a:r>
            <a:r>
              <a:rPr lang="en-US" b="1" dirty="0"/>
              <a:t>Audacity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70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332656"/>
            <a:ext cx="63729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00392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47504" y="692696"/>
            <a:ext cx="6372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Nautilus Pompilius" pitchFamily="50" charset="-52"/>
              </a:rPr>
              <a:t>Дорогой друг!</a:t>
            </a: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Nautilus Pompilius" pitchFamily="50" charset="-52"/>
              </a:rPr>
              <a:t>Я  учусь во 2 классе. </a:t>
            </a: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Nautilus Pompilius" pitchFamily="50" charset="-52"/>
              </a:rPr>
              <a:t>Мне дали задание – вставить в слова пропущенные буквы. Помоги выполнить его. Что писать – </a:t>
            </a:r>
            <a:r>
              <a:rPr lang="ru-RU" sz="3600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  <a:r>
              <a:rPr lang="ru-RU" sz="3000" dirty="0">
                <a:solidFill>
                  <a:srgbClr val="002060"/>
                </a:solidFill>
                <a:latin typeface="Nautilus Pompilius" pitchFamily="50" charset="-52"/>
              </a:rPr>
              <a:t> или </a:t>
            </a:r>
            <a:r>
              <a:rPr lang="ru-RU" sz="3600" dirty="0">
                <a:solidFill>
                  <a:srgbClr val="C00000"/>
                </a:solidFill>
                <a:latin typeface="Nautilus Pompilius" pitchFamily="50" charset="-52"/>
              </a:rPr>
              <a:t>я</a:t>
            </a:r>
            <a:r>
              <a:rPr lang="ru-RU" sz="3000" dirty="0">
                <a:solidFill>
                  <a:srgbClr val="002060"/>
                </a:solidFill>
                <a:latin typeface="Nautilus Pompilius" pitchFamily="50" charset="-52"/>
              </a:rPr>
              <a:t>? Надеюсь, что вместе мы </a:t>
            </a: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Nautilus Pompilius" pitchFamily="50" charset="-52"/>
              </a:rPr>
              <a:t>сделаем  всё  верно.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Nautilus Pompilius" pitchFamily="50" charset="-52"/>
              </a:rPr>
              <a:t>Удачи!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D86D72-D944-44F7-B6F1-897D855F09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81F68CD-0B53-4009-8BFD-BE8A659051C5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6629" y="3501008"/>
            <a:ext cx="2845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latin typeface="Nautilus Pompilius" pitchFamily="50" charset="-52"/>
              </a:rPr>
              <a:t>зайч</a:t>
            </a:r>
            <a:r>
              <a:rPr lang="ru-RU" sz="5400" dirty="0">
                <a:latin typeface="Nautilus Pompilius" pitchFamily="50" charset="-52"/>
              </a:rPr>
              <a:t>  та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623097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48F801-6887-4ABE-880D-0F60F4E8D5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292991-EC61-495D-BCBC-90CBA708BF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360" y="978548"/>
            <a:ext cx="4427984" cy="213734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89BCAB-CC9B-4499-B914-D75A687B4710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6143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7708" y="3501008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ч  </a:t>
            </a:r>
            <a:r>
              <a:rPr lang="ru-RU" sz="5400" dirty="0" err="1">
                <a:latin typeface="Nautilus Pompilius" pitchFamily="50" charset="-52"/>
              </a:rPr>
              <a:t>сы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3167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148064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05BA53-7F2E-4F45-9A59-79C61126A9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2050" name="Picture 2" descr="https://studio-time.ru/upload_img/c3ff0b1e62fae292abf1d186539e5ecb_big.jpg">
            <a:extLst>
              <a:ext uri="{FF2B5EF4-FFF2-40B4-BE49-F238E27FC236}">
                <a16:creationId xmlns:a16="http://schemas.microsoft.com/office/drawing/2014/main" id="{00F850A5-4499-4385-BB69-04526A47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241" y="262239"/>
            <a:ext cx="2335710" cy="36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DAACE3-8BD4-4CDA-A926-6592BECED764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2605" y="3501008"/>
            <a:ext cx="19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latin typeface="Nautilus Pompilius" pitchFamily="50" charset="-52"/>
              </a:rPr>
              <a:t>мес</a:t>
            </a:r>
            <a:r>
              <a:rPr lang="ru-RU" sz="5400" dirty="0">
                <a:latin typeface="Nautilus Pompilius" pitchFamily="50" charset="-52"/>
              </a:rPr>
              <a:t>  ц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2443" y="3501008"/>
            <a:ext cx="527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51089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FD97E-EAA4-46BE-B287-FE35C19BA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2" name="Picture 2" descr="http://www.playcast.ru/uploads/2019/01/09/26453076.png">
            <a:extLst>
              <a:ext uri="{FF2B5EF4-FFF2-40B4-BE49-F238E27FC236}">
                <a16:creationId xmlns:a16="http://schemas.microsoft.com/office/drawing/2014/main" id="{3425720B-C12B-4526-9CF8-1BA01271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019" y="476672"/>
            <a:ext cx="3245346" cy="32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B178CC-2E55-4BFE-9734-53B9D3617D61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НЕ Т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УМНИЦ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3501008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ч  </a:t>
            </a:r>
            <a:r>
              <a:rPr lang="ru-RU" sz="5400" dirty="0" err="1">
                <a:latin typeface="Nautilus Pompilius" pitchFamily="50" charset="-52"/>
              </a:rPr>
              <a:t>йник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4371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4860032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24A8FD-4A7F-4B7D-9164-C570BB5274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D6B43B-0E87-46E8-89E9-77E6AF3E4C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382" y="754612"/>
            <a:ext cx="2880137" cy="274298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789AED-B091-44DD-BA61-716482A62694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НЕ Т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УМНИЦ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5054" y="3501008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latin typeface="Nautilus Pompilius" pitchFamily="50" charset="-52"/>
              </a:rPr>
              <a:t>овч</a:t>
            </a:r>
            <a:r>
              <a:rPr lang="ru-RU" sz="5400" dirty="0">
                <a:latin typeface="Nautilus Pompilius" pitchFamily="50" charset="-52"/>
              </a:rPr>
              <a:t>  </a:t>
            </a:r>
            <a:r>
              <a:rPr lang="ru-RU" sz="5400" dirty="0" err="1">
                <a:latin typeface="Nautilus Pompilius" pitchFamily="50" charset="-52"/>
              </a:rPr>
              <a:t>рка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3167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148064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F65388-F692-4878-A59C-9393DD7EA8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5122" name="Picture 2" descr="https://demiart.ru/forum/uploads1/post-94084-1220979555.jpg">
            <a:extLst>
              <a:ext uri="{FF2B5EF4-FFF2-40B4-BE49-F238E27FC236}">
                <a16:creationId xmlns:a16="http://schemas.microsoft.com/office/drawing/2014/main" id="{A77E36B6-99A3-475B-B619-EB4ED5E1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456" y="719454"/>
            <a:ext cx="3235279" cy="2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17D8C8-4605-40E3-A2D2-33CD3D992B1C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1445" y="3501008"/>
            <a:ext cx="32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latin typeface="Nautilus Pompilius" pitchFamily="50" charset="-52"/>
              </a:rPr>
              <a:t>земл</a:t>
            </a:r>
            <a:r>
              <a:rPr lang="ru-RU" sz="5400" dirty="0">
                <a:latin typeface="Nautilus Pompilius" pitchFamily="50" charset="-52"/>
              </a:rPr>
              <a:t>  ника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2443" y="3501008"/>
            <a:ext cx="527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08104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FD97E-EAA4-46BE-B287-FE35C19BA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18434" name="Picture 2" descr="https://kibersport.net/wp-content/uploads/2019/04/posadka-klubniki-v-aprele-2019-podrobnye-491x480.jpg">
            <a:extLst>
              <a:ext uri="{FF2B5EF4-FFF2-40B4-BE49-F238E27FC236}">
                <a16:creationId xmlns:a16="http://schemas.microsoft.com/office/drawing/2014/main" id="{4F897174-B742-4738-8FAE-918B69A7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943" y="692696"/>
            <a:ext cx="3015612" cy="29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148947-A881-4854-B6D5-6C437B480F43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МК САЛИШ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76672"/>
            <a:ext cx="5267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172400" y="5877272"/>
            <a:ext cx="792088" cy="792088"/>
            <a:chOff x="9684568" y="476672"/>
            <a:chExt cx="792088" cy="7920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684568" y="485056"/>
              <a:ext cx="720080" cy="720080"/>
              <a:chOff x="9684568" y="485056"/>
              <a:chExt cx="720080" cy="72008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684568" y="485056"/>
                <a:ext cx="720080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Нашивка 4"/>
              <p:cNvSpPr/>
              <p:nvPr/>
            </p:nvSpPr>
            <p:spPr>
              <a:xfrm>
                <a:off x="9900592" y="620688"/>
                <a:ext cx="360040" cy="36004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9684568" y="476672"/>
              <a:ext cx="792088" cy="792088"/>
            </a:xfrm>
            <a:prstGeom prst="ellipse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скругленными противолежащими углами 10">
            <a:hlinkClick r:id="" action="ppaction://noaction">
              <a:snd r:embed="rId3" name="ОТЛИЧНО.wav"/>
            </a:hlinkClick>
          </p:cNvPr>
          <p:cNvSpPr/>
          <p:nvPr/>
        </p:nvSpPr>
        <p:spPr>
          <a:xfrm>
            <a:off x="3347864" y="4869160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" action="ppaction://noaction">
              <a:snd r:embed="rId4" name="ОШИБОЧКА.wav"/>
            </a:hlinkClick>
          </p:cNvPr>
          <p:cNvSpPr/>
          <p:nvPr/>
        </p:nvSpPr>
        <p:spPr>
          <a:xfrm>
            <a:off x="5148064" y="4837811"/>
            <a:ext cx="864096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2916" y="3501008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Nautilus Pompilius" pitchFamily="50" charset="-52"/>
              </a:rPr>
              <a:t>туч</a:t>
            </a:r>
            <a:endParaRPr lang="ru-RU" sz="5400" u="sng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68427" y="3501008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rgbClr val="C00000"/>
                </a:solidFill>
                <a:latin typeface="Nautilus Pompilius" pitchFamily="50" charset="-52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364088" y="3802408"/>
            <a:ext cx="317055" cy="317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D32A65-9340-4092-A751-8401CF7A99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99449" l="3199" r="94444">
                        <a14:foregroundMark x1="43098" y1="6801" x2="43098" y2="6801"/>
                        <a14:foregroundMark x1="43266" y1="2390" x2="43266" y2="2390"/>
                        <a14:foregroundMark x1="3199" y1="40625" x2="3199" y2="40625"/>
                        <a14:foregroundMark x1="90909" y1="34007" x2="90909" y2="34007"/>
                        <a14:foregroundMark x1="57071" y1="38603" x2="57071" y2="38603"/>
                        <a14:foregroundMark x1="56734" y1="34926" x2="56734" y2="34926"/>
                        <a14:foregroundMark x1="57071" y1="34007" x2="57071" y2="34007"/>
                        <a14:foregroundMark x1="55724" y1="33640" x2="55724" y2="33640"/>
                        <a14:foregroundMark x1="53872" y1="36397" x2="53872" y2="36397"/>
                        <a14:foregroundMark x1="54377" y1="41912" x2="54377" y2="41912"/>
                        <a14:foregroundMark x1="44108" y1="54779" x2="44108" y2="54779"/>
                        <a14:foregroundMark x1="47475" y1="54779" x2="47475" y2="54779"/>
                        <a14:foregroundMark x1="50168" y1="55331" x2="50168" y2="55331"/>
                        <a14:foregroundMark x1="41919" y1="55331" x2="41919" y2="55331"/>
                        <a14:foregroundMark x1="37205" y1="43199" x2="37205" y2="43199"/>
                        <a14:foregroundMark x1="36195" y1="37132" x2="36195" y2="37132"/>
                        <a14:foregroundMark x1="37710" y1="36949" x2="37710" y2="36949"/>
                        <a14:foregroundMark x1="33165" y1="40441" x2="33165" y2="40441"/>
                        <a14:foregroundMark x1="33670" y1="43199" x2="33670" y2="43199"/>
                        <a14:foregroundMark x1="63973" y1="88603" x2="63973" y2="88603"/>
                        <a14:foregroundMark x1="76094" y1="88419" x2="76094" y2="88419"/>
                        <a14:foregroundMark x1="76094" y1="95588" x2="76094" y2="95588"/>
                        <a14:foregroundMark x1="81987" y1="99632" x2="81987" y2="99632"/>
                        <a14:foregroundMark x1="88889" y1="98897" x2="88889" y2="98897"/>
                        <a14:foregroundMark x1="94444" y1="97426" x2="94444" y2="97426"/>
                        <a14:foregroundMark x1="89899" y1="86029" x2="89899" y2="86029"/>
                        <a14:foregroundMark x1="87542" y1="85478" x2="87542" y2="85478"/>
                        <a14:foregroundMark x1="79630" y1="85478" x2="79630" y2="85478"/>
                        <a14:foregroundMark x1="76431" y1="85478" x2="76431" y2="85478"/>
                        <a14:foregroundMark x1="74747" y1="90441" x2="74747" y2="90441"/>
                        <a14:foregroundMark x1="76936" y1="89890" x2="76936" y2="89890"/>
                        <a14:foregroundMark x1="80640" y1="91360" x2="80640" y2="91360"/>
                        <a14:foregroundMark x1="64478" y1="87316" x2="64478" y2="87316"/>
                        <a14:foregroundMark x1="60438" y1="87316" x2="60438" y2="87316"/>
                        <a14:foregroundMark x1="58418" y1="88971" x2="58418" y2="88971"/>
                        <a14:foregroundMark x1="56566" y1="89338" x2="56566" y2="89338"/>
                        <a14:foregroundMark x1="36195" y1="88419" x2="36195" y2="88419"/>
                        <a14:foregroundMark x1="32997" y1="87316" x2="32997" y2="87316"/>
                        <a14:foregroundMark x1="32492" y1="88051" x2="32492" y2="88051"/>
                        <a14:foregroundMark x1="32660" y1="88971" x2="32660" y2="88971"/>
                        <a14:foregroundMark x1="43098" y1="89522" x2="43098" y2="89522"/>
                        <a14:foregroundMark x1="89394" y1="89890" x2="89394" y2="89890"/>
                        <a14:backgroundMark x1="70370" y1="35110" x2="70370" y2="35110"/>
                        <a14:backgroundMark x1="97306" y1="96140" x2="97306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1271"/>
            <a:ext cx="2915129" cy="2855169"/>
          </a:xfrm>
          <a:prstGeom prst="rect">
            <a:avLst/>
          </a:prstGeom>
        </p:spPr>
      </p:pic>
      <p:pic>
        <p:nvPicPr>
          <p:cNvPr id="6146" name="Picture 2" descr="http://yariks.info/wp-content/uploads/2017/06/a6140079811e.jpg">
            <a:extLst>
              <a:ext uri="{FF2B5EF4-FFF2-40B4-BE49-F238E27FC236}">
                <a16:creationId xmlns:a16="http://schemas.microsoft.com/office/drawing/2014/main" id="{F085C10F-27CB-42AF-BCA4-10747A6E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998" y="627372"/>
            <a:ext cx="3831515" cy="287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8DB16A-A2CC-47C7-BDA1-9F9A4BEFA274}"/>
              </a:ext>
            </a:extLst>
          </p:cNvPr>
          <p:cNvSpPr/>
          <p:nvPr/>
        </p:nvSpPr>
        <p:spPr>
          <a:xfrm>
            <a:off x="611560" y="6525344"/>
            <a:ext cx="2448272" cy="221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199</Words>
  <Application>Microsoft Office PowerPoint</Application>
  <PresentationFormat>Экран (4:3)</PresentationFormat>
  <Paragraphs>117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Georgia</vt:lpstr>
      <vt:lpstr>Arial</vt:lpstr>
      <vt:lpstr>Nautilus Pompilius</vt:lpstr>
      <vt:lpstr>Calibri</vt:lpstr>
      <vt:lpstr>Arial Black</vt:lpstr>
      <vt:lpstr>Тема Office</vt:lpstr>
      <vt:lpstr>А  или  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 Новикова</cp:lastModifiedBy>
  <cp:revision>54</cp:revision>
  <dcterms:created xsi:type="dcterms:W3CDTF">2015-01-26T16:21:51Z</dcterms:created>
  <dcterms:modified xsi:type="dcterms:W3CDTF">2021-03-16T16:18:38Z</dcterms:modified>
</cp:coreProperties>
</file>